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3" r:id="rId4"/>
    <p:sldId id="259" r:id="rId5"/>
    <p:sldId id="264" r:id="rId6"/>
    <p:sldId id="262" r:id="rId7"/>
    <p:sldId id="265" r:id="rId8"/>
    <p:sldId id="261" r:id="rId9"/>
    <p:sldId id="266" r:id="rId10"/>
    <p:sldId id="260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ACC8-3B25-4188-855A-5D9C4403D4BD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5B7F6-E95E-406D-885C-B489D49CF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7FA-380D-4730-8795-6579F6BD810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7FA-380D-4730-8795-6579F6BD810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5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7FA-380D-4730-8795-6579F6BD810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2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7FA-380D-4730-8795-6579F6BD810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98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7FA-380D-4730-8795-6579F6BD810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8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3AE4068-2F09-41D4-8FC9-E1A3D48F522B}" type="datetimeFigureOut">
              <a:rPr lang="en-GB" smtClean="0"/>
              <a:pPr/>
              <a:t>16/11/2021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8899E7-91B3-421D-A097-46B057DD4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bing.com/images/search?q=parrot+in+jungle&amp;view=detailv2&amp;&amp;id=123FDB6B22D1B4E7D35879E862571B321D0C167A&amp;selectedIndex=0&amp;ccid=wFB5gHLc&amp;simid=608033758286382901&amp;thid=OIP.Mc050798072dc4d2d27d15a7b45afa3cco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ing.com/images/search?q=girl+waiting+for+the+bus&amp;view=detailv2&amp;&amp;id=E369793364F99CF62C184B645F05023D187E9774&amp;selectedIndex=10&amp;ccid=IImR3SQS&amp;simid=608032151959898740&amp;thid=OIP.M208991dd2412b1bcaacfdbb8e4855c69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ing.com/images/search?q=lion+waiting+to+pounce&amp;view=detailv2&amp;&amp;id=EC7B708124BBFE5990B2B31B8C3D5CCF7C53D9C4&amp;selectedIndex=1&amp;ccid=Yn0KEuH2&amp;simid=607988171496358288&amp;thid=OIP.M627d0a12e1f6ae961052ecabeb9efe98o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bing.com/images/search?q=boy+doing+maths&amp;view=detailv2&amp;&amp;id=FA06712F9D0E645DF1EBF1DA9DEC9D67A1B1EFCB&amp;selectedIndex=1&amp;ccid=rZ8xzvp4&amp;simid=608042820668032280&amp;thid=OIP.Mad9f31cefa7804babe17c8f066a610f3o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rial Rounded MT Bold" pitchFamily="34" charset="0"/>
              </a:rPr>
              <a:t>LO: Write different types of sentences</a:t>
            </a:r>
            <a:endParaRPr lang="en-GB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7992888" cy="2376264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SC: I can use adjectives and adverbs for effect</a:t>
            </a:r>
          </a:p>
          <a:p>
            <a:pPr algn="l"/>
            <a:r>
              <a:rPr lang="en-GB" dirty="0" smtClean="0"/>
              <a:t>SC: I can use punctuation for effect</a:t>
            </a:r>
          </a:p>
          <a:p>
            <a:pPr algn="l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GB" sz="9600" b="1" dirty="0" err="1" smtClean="0">
                <a:latin typeface="Comic Sans MS" pitchFamily="66" charset="0"/>
              </a:rPr>
              <a:t>De:De</a:t>
            </a:r>
            <a:r>
              <a:rPr lang="en-GB" sz="9600" b="1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latin typeface="Comic Sans MS" pitchFamily="66" charset="0"/>
              </a:rPr>
              <a:t/>
            </a:r>
            <a:br>
              <a:rPr lang="en-GB" sz="2000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Description :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3643338"/>
          </a:xfrm>
        </p:spPr>
        <p:txBody>
          <a:bodyPr>
            <a:normAutofit lnSpcReduction="10000"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The vampire is a dreadful creature: it kills by sucking all the blood from its victims.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Snails are slow: they take hours to cross the shortest of distances.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I was exhausted: I hadn’t slept for more than two nights.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b="1" dirty="0" smtClean="0">
                <a:latin typeface="Comic Sans MS" pitchFamily="66" charset="0"/>
              </a:rPr>
              <a:t>The first part is descriptive and then the second part adds detail. 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214311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sentences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</a:t>
            </a:r>
            <a:r>
              <a:rPr lang="en-GB" dirty="0" err="1" smtClean="0"/>
              <a:t>de:de</a:t>
            </a:r>
            <a:r>
              <a:rPr lang="en-GB" dirty="0" smtClean="0"/>
              <a:t> sentence for this picture on your white board.</a:t>
            </a:r>
            <a:endParaRPr lang="en-GB" dirty="0"/>
          </a:p>
        </p:txBody>
      </p:sp>
      <p:pic>
        <p:nvPicPr>
          <p:cNvPr id="2050" name="Picture 2" descr="https://tse1.mm.bing.net/th?&amp;id=OIP.Mc050798072dc4d2d27d15a7b45afa3cco0&amp;w=300&amp;h=225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53724"/>
            <a:ext cx="5400600" cy="405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68" y="559021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itchFamily="34" charset="0"/>
              </a:rPr>
              <a:t>Task for next lesson </a:t>
            </a:r>
            <a:r>
              <a:rPr lang="en-GB" sz="3200" dirty="0" smtClean="0">
                <a:latin typeface="Arial Rounded MT Bold" pitchFamily="34" charset="0"/>
              </a:rPr>
              <a:t>: Write sentences about what Rose </a:t>
            </a:r>
            <a:r>
              <a:rPr lang="en-GB" sz="3200" dirty="0" smtClean="0">
                <a:latin typeface="Arial Rounded MT Bold" pitchFamily="34" charset="0"/>
              </a:rPr>
              <a:t>Blanche saw </a:t>
            </a:r>
            <a:r>
              <a:rPr lang="en-GB" sz="3200" dirty="0" smtClean="0">
                <a:latin typeface="Arial Rounded MT Bold" pitchFamily="34" charset="0"/>
              </a:rPr>
              <a:t>and how Rose Blanche felt, demonstrating your understanding of the different sentence styles.</a:t>
            </a:r>
            <a:endParaRPr lang="en-GB" sz="3200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97124">
            <a:off x="5827053" y="3444615"/>
            <a:ext cx="271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itchFamily="34" charset="0"/>
              </a:rPr>
              <a:t>Double  -</a:t>
            </a:r>
            <a:r>
              <a:rPr lang="en-GB" sz="3200" dirty="0" err="1" smtClean="0">
                <a:latin typeface="Arial Rounded MT Bold" pitchFamily="34" charset="0"/>
              </a:rPr>
              <a:t>ly</a:t>
            </a:r>
            <a:r>
              <a:rPr lang="en-GB" sz="3200" dirty="0" smtClean="0">
                <a:latin typeface="Arial Rounded MT Bold" pitchFamily="34" charset="0"/>
              </a:rPr>
              <a:t> </a:t>
            </a:r>
            <a:endParaRPr lang="en-GB" sz="3200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678686">
            <a:off x="3145948" y="4147992"/>
            <a:ext cx="4452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Arial Rounded MT Bold" pitchFamily="34" charset="0"/>
              </a:rPr>
              <a:t>Description:Detail</a:t>
            </a:r>
            <a:r>
              <a:rPr lang="en-GB" sz="3200" dirty="0" smtClean="0">
                <a:latin typeface="Arial Rounded MT Bold" pitchFamily="34" charset="0"/>
              </a:rPr>
              <a:t> </a:t>
            </a:r>
            <a:endParaRPr lang="en-GB" sz="32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24851">
            <a:off x="626544" y="5282691"/>
            <a:ext cx="38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itchFamily="34" charset="0"/>
              </a:rPr>
              <a:t>Outside (Inside) </a:t>
            </a:r>
            <a:endParaRPr lang="en-GB" sz="3200" dirty="0"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181066">
            <a:off x="1237704" y="377388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itchFamily="34" charset="0"/>
              </a:rPr>
              <a:t>3 _</a:t>
            </a:r>
            <a:r>
              <a:rPr lang="en-GB" sz="3200" dirty="0" err="1" smtClean="0">
                <a:latin typeface="Arial Rounded MT Bold" pitchFamily="34" charset="0"/>
              </a:rPr>
              <a:t>ed</a:t>
            </a:r>
            <a:r>
              <a:rPr lang="en-GB" sz="3200" dirty="0" smtClean="0">
                <a:latin typeface="Arial Rounded MT Bold" pitchFamily="34" charset="0"/>
              </a:rPr>
              <a:t> </a:t>
            </a:r>
            <a:endParaRPr lang="en-GB" sz="3200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5637711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Rounded MT Bold" pitchFamily="34" charset="0"/>
              </a:rPr>
              <a:t>2 pair sentences </a:t>
            </a:r>
            <a:endParaRPr lang="en-GB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Autofit/>
          </a:bodyPr>
          <a:lstStyle/>
          <a:p>
            <a:r>
              <a:rPr lang="en-GB" sz="12000" b="1" dirty="0" smtClean="0">
                <a:latin typeface="Comic Sans MS" pitchFamily="66" charset="0"/>
              </a:rPr>
              <a:t>3 _</a:t>
            </a:r>
            <a:r>
              <a:rPr lang="en-GB" sz="12000" b="1" dirty="0" err="1" smtClean="0">
                <a:latin typeface="Comic Sans MS" pitchFamily="66" charset="0"/>
              </a:rPr>
              <a:t>ed</a:t>
            </a:r>
            <a:endParaRPr lang="en-GB" sz="120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214950"/>
            <a:ext cx="7929618" cy="1285884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chemeClr val="tx1"/>
                </a:solidFill>
                <a:latin typeface="Comic Sans MS" pitchFamily="66" charset="0"/>
              </a:rPr>
              <a:t>These sentences are very good for showing us the emotional state of a character.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21455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sentences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857496"/>
            <a:ext cx="8858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200" b="1" dirty="0" smtClean="0">
                <a:latin typeface="Comic Sans MS" pitchFamily="66" charset="0"/>
              </a:rPr>
              <a:t> Frighten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terrifi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confus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they ran from the creature.</a:t>
            </a:r>
          </a:p>
          <a:p>
            <a:pPr>
              <a:buFont typeface="Arial" pitchFamily="34" charset="0"/>
              <a:buChar char="•"/>
            </a:pPr>
            <a:endParaRPr lang="en-GB" sz="22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b="1" dirty="0" smtClean="0">
                <a:latin typeface="Comic Sans MS" pitchFamily="66" charset="0"/>
              </a:rPr>
              <a:t> Amus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amaz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excit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he left the circus reluctantly.</a:t>
            </a:r>
          </a:p>
          <a:p>
            <a:pPr>
              <a:buFont typeface="Arial" pitchFamily="34" charset="0"/>
              <a:buChar char="•"/>
            </a:pPr>
            <a:endParaRPr lang="en-GB" sz="22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b="1" dirty="0" smtClean="0">
                <a:latin typeface="Comic Sans MS" pitchFamily="66" charset="0"/>
              </a:rPr>
              <a:t> Confus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troubl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worri</a:t>
            </a:r>
            <a:r>
              <a:rPr lang="en-GB" sz="2200" b="1" u="sng" dirty="0" smtClean="0">
                <a:latin typeface="Comic Sans MS" pitchFamily="66" charset="0"/>
              </a:rPr>
              <a:t>ed</a:t>
            </a:r>
            <a:r>
              <a:rPr lang="en-GB" sz="2200" b="1" dirty="0" smtClean="0">
                <a:latin typeface="Comic Sans MS" pitchFamily="66" charset="0"/>
              </a:rPr>
              <a:t>, she didn’t know what had happened.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3 _</a:t>
            </a:r>
            <a:r>
              <a:rPr lang="en-GB" dirty="0" err="1" smtClean="0"/>
              <a:t>ed</a:t>
            </a:r>
            <a:r>
              <a:rPr lang="en-GB" dirty="0" smtClean="0"/>
              <a:t> sentence for this picture on your white board.</a:t>
            </a:r>
            <a:endParaRPr lang="en-GB" dirty="0"/>
          </a:p>
        </p:txBody>
      </p:sp>
      <p:pic>
        <p:nvPicPr>
          <p:cNvPr id="14342" name="Picture 6" descr="https://tse1.mm.bing.net/th?&amp;id=OIP.M208991dd2412b1bcaacfdbb8e4855c69o0&amp;w=300&amp;h=220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04864"/>
            <a:ext cx="4821354" cy="3535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latin typeface="Comic Sans MS" pitchFamily="66" charset="0"/>
              </a:rPr>
              <a:t>2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3"/>
            <a:ext cx="8229600" cy="2643206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Exhausted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worried</a:t>
            </a:r>
            <a:r>
              <a:rPr lang="en-GB" sz="2400" b="1" dirty="0" smtClean="0">
                <a:latin typeface="Comic Sans MS" pitchFamily="66" charset="0"/>
              </a:rPr>
              <a:t>,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cold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hungry</a:t>
            </a:r>
            <a:r>
              <a:rPr lang="en-GB" sz="2400" b="1" dirty="0" smtClean="0">
                <a:latin typeface="Comic Sans MS" pitchFamily="66" charset="0"/>
              </a:rPr>
              <a:t>, they did not know how much further they could go.</a:t>
            </a:r>
          </a:p>
          <a:p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Injured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terrified</a:t>
            </a:r>
            <a:r>
              <a:rPr lang="en-GB" sz="2400" b="1" dirty="0" smtClean="0">
                <a:latin typeface="Comic Sans MS" pitchFamily="66" charset="0"/>
              </a:rPr>
              <a:t>,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shocked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lost</a:t>
            </a:r>
            <a:r>
              <a:rPr lang="en-GB" sz="2400" b="1" dirty="0" smtClean="0">
                <a:latin typeface="Comic Sans MS" pitchFamily="66" charset="0"/>
              </a:rPr>
              <a:t>, he wandered aimlessly across the battlefield.</a:t>
            </a:r>
          </a:p>
          <a:p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Angry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bewildered</a:t>
            </a:r>
            <a:r>
              <a:rPr lang="en-GB" sz="2400" b="1" dirty="0" smtClean="0">
                <a:latin typeface="Comic Sans MS" pitchFamily="66" charset="0"/>
              </a:rPr>
              <a:t>,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numb</a:t>
            </a:r>
            <a:r>
              <a:rPr lang="en-GB" sz="2400" b="1" dirty="0" smtClean="0">
                <a:latin typeface="Comic Sans MS" pitchFamily="66" charset="0"/>
              </a:rPr>
              <a:t> and 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fearful</a:t>
            </a:r>
            <a:r>
              <a:rPr lang="en-GB" sz="2400" b="1" dirty="0" smtClean="0">
                <a:latin typeface="Comic Sans MS" pitchFamily="66" charset="0"/>
              </a:rPr>
              <a:t>, he couldn’t believe his eyes.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192880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sentences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2 pair sentence for this picture on your white board.</a:t>
            </a:r>
            <a:endParaRPr lang="en-GB" dirty="0"/>
          </a:p>
        </p:txBody>
      </p:sp>
      <p:pic>
        <p:nvPicPr>
          <p:cNvPr id="4" name="Picture 2" descr="Image result for people crossing des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196479" cy="3586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en-GB" sz="7200" b="1" dirty="0" smtClean="0">
                <a:latin typeface="Lucida Calligraphy" pitchFamily="66" charset="0"/>
              </a:rPr>
              <a:t>double </a:t>
            </a:r>
            <a:r>
              <a:rPr lang="en-GB" sz="7200" b="1" dirty="0" err="1" smtClean="0">
                <a:solidFill>
                  <a:srgbClr val="FF0000"/>
                </a:solidFill>
                <a:latin typeface="Lucida Calligraphy" pitchFamily="66" charset="0"/>
              </a:rPr>
              <a:t>ly</a:t>
            </a:r>
            <a:r>
              <a:rPr lang="en-GB" sz="7200" b="1" dirty="0" smtClean="0">
                <a:latin typeface="Lucida Calligraphy" pitchFamily="66" charset="0"/>
              </a:rPr>
              <a:t> ending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He swam slowly and falteringly.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    verb     first adverb              second adverb</a:t>
            </a:r>
            <a:endParaRPr lang="en-GB" sz="2000" b="1" dirty="0" smtClean="0">
              <a:latin typeface="Comic Sans MS" pitchFamily="66" charset="0"/>
            </a:endParaRPr>
          </a:p>
          <a:p>
            <a:pPr>
              <a:buNone/>
            </a:pP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latin typeface="Comic Sans MS" pitchFamily="66" charset="0"/>
              </a:rPr>
              <a:t>He rode determinedly and swiftly.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r>
              <a:rPr lang="en-GB" sz="2800" b="1" dirty="0" smtClean="0">
                <a:latin typeface="Comic Sans MS" pitchFamily="66" charset="0"/>
              </a:rPr>
              <a:t>He laughed heartily and loudly.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800" dirty="0" smtClean="0">
                <a:latin typeface="Comic Sans MS" pitchFamily="66" charset="0"/>
              </a:rPr>
              <a:t>These are very precise sentences, adding detail.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6446" y="150017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sentences</a:t>
            </a:r>
            <a:endParaRPr lang="en-GB" sz="2800" b="1" dirty="0"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965175" y="274954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2429654" y="2643976"/>
            <a:ext cx="500066" cy="212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57620" y="2500306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double –</a:t>
            </a:r>
            <a:r>
              <a:rPr lang="en-GB" dirty="0" err="1" smtClean="0"/>
              <a:t>ly</a:t>
            </a:r>
            <a:r>
              <a:rPr lang="en-GB" dirty="0" smtClean="0"/>
              <a:t> sentence for this picture on your white board.</a:t>
            </a:r>
            <a:endParaRPr lang="en-GB" dirty="0"/>
          </a:p>
        </p:txBody>
      </p:sp>
      <p:pic>
        <p:nvPicPr>
          <p:cNvPr id="8194" name="Picture 2" descr="https://tse1.mm.bing.net/th?&amp;id=OIP.M627d0a12e1f6ae961052ecabeb9efe98o0&amp;w=300&amp;h=199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93177"/>
            <a:ext cx="5112568" cy="3391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GB" sz="9600" b="1" dirty="0" smtClean="0">
                <a:latin typeface="Comic Sans MS" pitchFamily="66" charset="0"/>
              </a:rPr>
              <a:t>O. (I.) </a:t>
            </a:r>
            <a:r>
              <a:rPr lang="en-GB" sz="2400" b="1" dirty="0" smtClean="0">
                <a:latin typeface="Comic Sans MS" pitchFamily="66" charset="0"/>
              </a:rPr>
              <a:t/>
            </a:r>
            <a:br>
              <a:rPr lang="en-GB" sz="2400" b="1" dirty="0" smtClean="0">
                <a:latin typeface="Comic Sans MS" pitchFamily="66" charset="0"/>
              </a:rPr>
            </a:br>
            <a:r>
              <a:rPr lang="en-GB" sz="3200" b="1" dirty="0" smtClean="0">
                <a:latin typeface="Comic Sans MS" pitchFamily="66" charset="0"/>
              </a:rPr>
              <a:t>Outside : Inside</a:t>
            </a:r>
            <a:r>
              <a:rPr lang="en-GB" sz="2000" b="1" dirty="0" smtClean="0">
                <a:latin typeface="Comic Sans MS" pitchFamily="66" charset="0"/>
              </a:rPr>
              <a:t/>
            </a:r>
            <a:br>
              <a:rPr lang="en-GB" sz="2000" b="1" dirty="0" smtClean="0">
                <a:latin typeface="Comic Sans MS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143380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He laughed heartily at the joke he had just been told. (At the same time it would be true to say he was quite embarrassed).</a:t>
            </a:r>
          </a:p>
          <a:p>
            <a:r>
              <a:rPr lang="en-GB" sz="2800" b="1" dirty="0" smtClean="0">
                <a:latin typeface="Comic Sans MS" pitchFamily="66" charset="0"/>
              </a:rPr>
              <a:t>She told the little girl not to be so naughty. (Inside, however, she was secretly amused by what she had done).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sz="2000" b="1" dirty="0" smtClean="0">
                <a:latin typeface="Comic Sans MS" pitchFamily="66" charset="0"/>
              </a:rPr>
              <a:t>The first part of the sentence tells us what is happening on the  OUTSIDE of the character. But the brackets tell us what the character’s true (INNER) feelings are.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200024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sentences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an outside (inside) sentence for this picture on your white board.</a:t>
            </a:r>
            <a:endParaRPr lang="en-GB" dirty="0"/>
          </a:p>
        </p:txBody>
      </p:sp>
      <p:pic>
        <p:nvPicPr>
          <p:cNvPr id="5122" name="Picture 2" descr="https://tse1.mm.bing.net/th?&amp;id=OIP.Mad9f31cefa7804babe17c8f066a610f3o0&amp;w=300&amp;h=199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348880"/>
            <a:ext cx="5760640" cy="3821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439</Words>
  <Application>Microsoft Office PowerPoint</Application>
  <PresentationFormat>On-screen Show (4:3)</PresentationFormat>
  <Paragraphs>56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Rounded MT Bold</vt:lpstr>
      <vt:lpstr>Calibri</vt:lpstr>
      <vt:lpstr>Century Gothic</vt:lpstr>
      <vt:lpstr>Comic Sans MS</vt:lpstr>
      <vt:lpstr>Lucida Calligraphy</vt:lpstr>
      <vt:lpstr>Verdana</vt:lpstr>
      <vt:lpstr>Wingdings 2</vt:lpstr>
      <vt:lpstr>Verve</vt:lpstr>
      <vt:lpstr>LO: Write different types of sentences</vt:lpstr>
      <vt:lpstr>3 _ed</vt:lpstr>
      <vt:lpstr>Write a 3 _ed sentence for this picture on your white board.</vt:lpstr>
      <vt:lpstr>2 pairs</vt:lpstr>
      <vt:lpstr>Write a 2 pair sentence for this picture on your white board.</vt:lpstr>
      <vt:lpstr>double ly ending</vt:lpstr>
      <vt:lpstr>Write a double –ly sentence for this picture on your white board.</vt:lpstr>
      <vt:lpstr>O. (I.)  Outside : Inside </vt:lpstr>
      <vt:lpstr>Write an outside (inside) sentence for this picture on your white board.</vt:lpstr>
      <vt:lpstr>De:De  Description : Details</vt:lpstr>
      <vt:lpstr>Write a de:de sentence for this picture on your white board.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Write different types of sentences</dc:title>
  <dc:creator>snorsworthy</dc:creator>
  <cp:lastModifiedBy>Sarah Norsworthy</cp:lastModifiedBy>
  <cp:revision>7</cp:revision>
  <dcterms:created xsi:type="dcterms:W3CDTF">2017-01-12T09:23:40Z</dcterms:created>
  <dcterms:modified xsi:type="dcterms:W3CDTF">2021-11-16T11:07:03Z</dcterms:modified>
</cp:coreProperties>
</file>